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8288000" cy="10287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Install fonts/static/onest-500.ttf, fonts/static/onest-400.ttf and fonts/ibm-plex-mono.ttf before editing. If unavailable, substitute Arial and Courier New and recheck line widths. Artwork is a separate image layer; the editable SVG contains its vector source.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2258" y="2685287"/>
            <a:ext cx="12142241" cy="220027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550" b="0" spc="-462">
                <a:solidFill>
                  <a:srgbClr val="FFFFFF"/>
                </a:solidFill>
                <a:latin typeface="Onest Medium"/>
              </a:rPr>
              <a:t>Give access.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5051" y="4342638"/>
            <a:ext cx="12199448" cy="220027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550" b="0" spc="-462">
                <a:solidFill>
                  <a:srgbClr val="A7B4FF"/>
                </a:solidFill>
                <a:latin typeface="Onest Medium"/>
              </a:rPr>
              <a:t>Keep control.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7254" y="7194042"/>
            <a:ext cx="12097245" cy="5143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700" b="0" spc="-27">
                <a:solidFill>
                  <a:srgbClr val="ACB5CD"/>
                </a:solidFill>
                <a:latin typeface="Onest"/>
              </a:rPr>
              <a:t>Scoped API keys for agents and apps.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1796" y="9158287"/>
            <a:ext cx="12102703" cy="357187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875" b="0" spc="0">
                <a:solidFill>
                  <a:srgbClr val="FFFFFF"/>
                </a:solidFill>
                <a:latin typeface="IBM Plex Mono"/>
              </a:rPr>
              <a:t>keylayer.app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Keylayer editable title slide</dc:title>
  <dc:subject/>
  <dc:creator>Keylayer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